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61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08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5448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951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94829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9121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641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597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51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172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351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15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48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16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36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48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D698F-D71E-45DE-850F-6B266087C4E8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0504BC1-D407-4564-92E1-8B80E42D7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23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CB3AD-4E00-4F59-B0B6-740B062D26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Predicting Movie Success</a:t>
            </a:r>
            <a:br>
              <a:rPr lang="en-US" dirty="0"/>
            </a:br>
            <a:r>
              <a:rPr lang="en-US" dirty="0"/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180C54-DE58-40BA-911E-910B1D0EA4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</a:t>
            </a:r>
          </a:p>
          <a:p>
            <a:r>
              <a:rPr lang="en-US" dirty="0"/>
              <a:t>Diana Ortiz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DDA4500-8340-41ED-906C-8F055BCF90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788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47"/>
    </mc:Choice>
    <mc:Fallback>
      <p:transition spd="slow" advTm="11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07A42-2003-476F-98B5-073005ACA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28C16-BDE8-447E-822B-2DC4ED73A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the success of a movie based on </a:t>
            </a:r>
            <a:r>
              <a:rPr lang="en-US" dirty="0" err="1"/>
              <a:t>imdbscore</a:t>
            </a:r>
            <a:r>
              <a:rPr lang="en-US" dirty="0"/>
              <a:t> </a:t>
            </a:r>
          </a:p>
          <a:p>
            <a:r>
              <a:rPr lang="en-US" dirty="0"/>
              <a:t>Being able to identify the relevant variables to predict </a:t>
            </a:r>
          </a:p>
          <a:p>
            <a:r>
              <a:rPr lang="en-US" dirty="0"/>
              <a:t>Build different models that will be the most accurate result </a:t>
            </a:r>
          </a:p>
          <a:p>
            <a:r>
              <a:rPr lang="en-US" dirty="0"/>
              <a:t>Final step is to deploy that mode and provide the information to the client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578BD5E-7B00-4FB0-8020-8661ED5C43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609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429"/>
    </mc:Choice>
    <mc:Fallback>
      <p:transition spd="slow" advTm="78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095A4-E126-49C4-AFF1-B0A7E7C5E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5173A-DCE1-4555-A59F-32D71D05B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thing to do is to understand data</a:t>
            </a:r>
          </a:p>
          <a:p>
            <a:r>
              <a:rPr lang="en-US" dirty="0"/>
              <a:t>Clean the data</a:t>
            </a:r>
          </a:p>
          <a:p>
            <a:r>
              <a:rPr lang="en-US" dirty="0"/>
              <a:t>Perform business intelligence</a:t>
            </a:r>
          </a:p>
          <a:p>
            <a:r>
              <a:rPr lang="en-US" dirty="0"/>
              <a:t>Do correlation analysis and hypothesis</a:t>
            </a:r>
          </a:p>
          <a:p>
            <a:r>
              <a:rPr lang="en-US" dirty="0"/>
              <a:t>The following categories highly affect how successful a movie is: </a:t>
            </a:r>
          </a:p>
          <a:p>
            <a:pPr lvl="1"/>
            <a:r>
              <a:rPr lang="en-US" dirty="0"/>
              <a:t>- Number of users who gave a review</a:t>
            </a:r>
          </a:p>
          <a:p>
            <a:pPr lvl="1"/>
            <a:r>
              <a:rPr lang="en-US" dirty="0"/>
              <a:t>- Number of critical reviews on </a:t>
            </a:r>
            <a:r>
              <a:rPr lang="en-US" dirty="0" err="1"/>
              <a:t>imdb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-Duration</a:t>
            </a:r>
          </a:p>
          <a:p>
            <a:pPr lvl="1"/>
            <a:r>
              <a:rPr lang="en-US" dirty="0"/>
              <a:t>- Number of </a:t>
            </a:r>
            <a:r>
              <a:rPr lang="en-US" dirty="0" err="1"/>
              <a:t>facebook</a:t>
            </a:r>
            <a:r>
              <a:rPr lang="en-US" dirty="0"/>
              <a:t> likes in the movie page </a:t>
            </a:r>
          </a:p>
          <a:p>
            <a:pPr lvl="1"/>
            <a:r>
              <a:rPr lang="en-US" dirty="0"/>
              <a:t>- Gross earnings of the movie in dollars</a:t>
            </a:r>
          </a:p>
          <a:p>
            <a:pPr lvl="1"/>
            <a:r>
              <a:rPr lang="en-US" dirty="0"/>
              <a:t>- Number of likes of the director on his </a:t>
            </a:r>
            <a:r>
              <a:rPr lang="en-US" dirty="0" err="1"/>
              <a:t>facebook</a:t>
            </a:r>
            <a:r>
              <a:rPr lang="en-US" dirty="0"/>
              <a:t> page 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B991136-0C80-4E38-B85B-C268DB93E9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568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117"/>
    </mc:Choice>
    <mc:Fallback>
      <p:transition spd="slow" advTm="98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DB8B-0F74-412B-88D0-76CFAA5A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9F03A-DDB7-4B7B-A296-7AB1B8FF2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03389"/>
            <a:ext cx="8596668" cy="465584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Deleted unnecessary columns: </a:t>
            </a:r>
          </a:p>
          <a:p>
            <a:pPr lvl="1"/>
            <a:r>
              <a:rPr lang="en-US" dirty="0"/>
              <a:t>Director name, Language, Country,  title year, actor2name, Actor1name, Actor3name, Actor3facebooklike, Actor2facebooklikes, face number in poster, movie title, genre</a:t>
            </a:r>
          </a:p>
          <a:p>
            <a:pPr lvl="1"/>
            <a:endParaRPr lang="en-US" dirty="0"/>
          </a:p>
          <a:p>
            <a:r>
              <a:rPr lang="en-US" dirty="0"/>
              <a:t>Multiple Regression Model:</a:t>
            </a:r>
          </a:p>
          <a:p>
            <a:pPr lvl="1"/>
            <a:r>
              <a:rPr lang="en-US" dirty="0"/>
              <a:t>77.36%</a:t>
            </a:r>
          </a:p>
          <a:p>
            <a:r>
              <a:rPr lang="en-US" dirty="0"/>
              <a:t>Random Forest Regressor:</a:t>
            </a:r>
          </a:p>
          <a:p>
            <a:pPr lvl="1"/>
            <a:r>
              <a:rPr lang="en-US" dirty="0"/>
              <a:t>77.33%</a:t>
            </a:r>
          </a:p>
          <a:p>
            <a:r>
              <a:rPr lang="en-US" dirty="0"/>
              <a:t>Lasso Regression Model:</a:t>
            </a:r>
          </a:p>
          <a:p>
            <a:pPr lvl="1"/>
            <a:r>
              <a:rPr lang="en-US" dirty="0"/>
              <a:t>77.77%</a:t>
            </a:r>
          </a:p>
          <a:p>
            <a:r>
              <a:rPr lang="en-US" dirty="0"/>
              <a:t>Ridge Regression Model:</a:t>
            </a:r>
          </a:p>
          <a:p>
            <a:pPr lvl="1"/>
            <a:r>
              <a:rPr lang="en-US" dirty="0"/>
              <a:t>77.36%</a:t>
            </a:r>
          </a:p>
          <a:p>
            <a:r>
              <a:rPr lang="en-US" dirty="0"/>
              <a:t>Feature Selection Model:</a:t>
            </a:r>
          </a:p>
          <a:p>
            <a:pPr lvl="1"/>
            <a:r>
              <a:rPr lang="en-US" dirty="0"/>
              <a:t>82.61%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5414856-0C9D-47E0-8D70-3B9FD20937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70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041"/>
    </mc:Choice>
    <mc:Fallback>
      <p:transition spd="slow" advTm="96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E3906-2044-46D3-A31F-7F9C1B011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34E0C-B45F-42B3-82BB-AC32D8044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a new column </a:t>
            </a:r>
          </a:p>
          <a:p>
            <a:r>
              <a:rPr lang="en-US" dirty="0"/>
              <a:t>Deleted </a:t>
            </a:r>
            <a:r>
              <a:rPr lang="en-US" dirty="0" err="1"/>
              <a:t>imdbscore</a:t>
            </a:r>
            <a:r>
              <a:rPr lang="en-US" dirty="0"/>
              <a:t> </a:t>
            </a:r>
          </a:p>
          <a:p>
            <a:r>
              <a:rPr lang="en-US" dirty="0"/>
              <a:t>Random forest best option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7E682A8-2B96-458A-A4A9-310E3F29F6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147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714"/>
    </mc:Choice>
    <mc:Fallback>
      <p:transition spd="slow" advTm="85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41874-8A2F-458A-8B68-A083B2D6A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Storytelling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F2773-ED19-4AC6-82A4-04E984EE8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test: </a:t>
            </a:r>
          </a:p>
          <a:p>
            <a:pPr lvl="1"/>
            <a:r>
              <a:rPr lang="en-US" dirty="0"/>
              <a:t>Feature selection model with 82.61% accuracy </a:t>
            </a:r>
          </a:p>
          <a:p>
            <a:r>
              <a:rPr lang="en-US" dirty="0"/>
              <a:t>Most important and relevant variables to predict the success of a movie:</a:t>
            </a:r>
          </a:p>
          <a:p>
            <a:pPr lvl="1"/>
            <a:r>
              <a:rPr lang="en-US" dirty="0"/>
              <a:t>Number of voted users</a:t>
            </a:r>
          </a:p>
          <a:p>
            <a:pPr lvl="1"/>
            <a:r>
              <a:rPr lang="en-US" dirty="0"/>
              <a:t>Duration </a:t>
            </a:r>
          </a:p>
          <a:p>
            <a:pPr lvl="1"/>
            <a:r>
              <a:rPr lang="en-US" dirty="0"/>
              <a:t>Budget </a:t>
            </a:r>
          </a:p>
          <a:p>
            <a:pPr lvl="1"/>
            <a:r>
              <a:rPr lang="en-US" dirty="0"/>
              <a:t>Gross earning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580C15C-6012-4119-804A-55255E21AE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687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212"/>
    </mc:Choice>
    <mc:Fallback>
      <p:transition spd="slow" advTm="117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196</TotalTime>
  <Words>234</Words>
  <Application>Microsoft Office PowerPoint</Application>
  <PresentationFormat>Widescreen</PresentationFormat>
  <Paragraphs>46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Predicting Movie Success Final Project</vt:lpstr>
      <vt:lpstr>Introduction  </vt:lpstr>
      <vt:lpstr>Findings</vt:lpstr>
      <vt:lpstr>Regression Analysis </vt:lpstr>
      <vt:lpstr>Classification </vt:lpstr>
      <vt:lpstr>Storytelling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Movie Success Final Project</dc:title>
  <dc:creator>Diana Ortiz Muñiz</dc:creator>
  <cp:lastModifiedBy>Diana Ortiz Muñiz</cp:lastModifiedBy>
  <cp:revision>8</cp:revision>
  <dcterms:created xsi:type="dcterms:W3CDTF">2018-12-06T02:35:34Z</dcterms:created>
  <dcterms:modified xsi:type="dcterms:W3CDTF">2018-12-06T05:51:45Z</dcterms:modified>
</cp:coreProperties>
</file>

<file path=docProps/thumbnail.jpeg>
</file>